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35" r:id="rId3"/>
    <p:sldId id="547" r:id="rId4"/>
    <p:sldId id="540" r:id="rId5"/>
    <p:sldId id="541" r:id="rId6"/>
    <p:sldId id="542" r:id="rId7"/>
  </p:sldIdLst>
  <p:sldSz cx="9144000" cy="5715000"/>
  <p:notesSz cx="9144000" cy="6858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386FD"/>
    <a:srgbClr val="A80000"/>
    <a:srgbClr val="FF3300"/>
    <a:srgbClr val="FF9933"/>
    <a:srgbClr val="F39639"/>
    <a:srgbClr val="D8ECF3"/>
    <a:srgbClr val="99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00"/>
    <p:restoredTop sz="92429"/>
  </p:normalViewPr>
  <p:slideViewPr>
    <p:cSldViewPr showGuides="1">
      <p:cViewPr varScale="1">
        <p:scale>
          <a:sx n="124" d="100"/>
          <a:sy n="124" d="100"/>
        </p:scale>
        <p:origin x="1728" y="108"/>
      </p:cViewPr>
      <p:guideLst>
        <p:guide orient="horz" pos="1668"/>
        <p:guide pos="2891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F2E60-591E-4342-B8DD-756E73863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60754-8B24-4737-9DD2-8D72DCDDCF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91DA2-3147-4AB7-8B89-F13B2EF639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B9582-CC62-4DF1-BD91-724CD3CF2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4BB84-03B1-4317-824E-2F661FE4DB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90A388-758F-4B0C-9938-286538A09D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6FBC7-5EB8-41FB-8F73-AB30C5616F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333500"/>
            <a:ext cx="8229600" cy="377163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03825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03825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03825"/>
            <a:ext cx="21336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9CF1CF-19AC-410A-B855-904DE64C17E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4"/>
          <p:cNvSpPr/>
          <p:nvPr/>
        </p:nvSpPr>
        <p:spPr>
          <a:xfrm>
            <a:off x="487363" y="287338"/>
            <a:ext cx="250825" cy="331788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4"/>
          <p:cNvSpPr/>
          <p:nvPr/>
        </p:nvSpPr>
        <p:spPr>
          <a:xfrm>
            <a:off x="287338" y="287338"/>
            <a:ext cx="250825" cy="331788"/>
          </a:xfrm>
          <a:prstGeom prst="chevr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CE2DAA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5365" name="组合 9"/>
          <p:cNvGrpSpPr/>
          <p:nvPr userDrawn="1"/>
        </p:nvGrpSpPr>
        <p:grpSpPr>
          <a:xfrm>
            <a:off x="8264525" y="0"/>
            <a:ext cx="550863" cy="1049338"/>
            <a:chOff x="1619218" y="3187521"/>
            <a:chExt cx="734108" cy="1654935"/>
          </a:xfrm>
        </p:grpSpPr>
        <p:cxnSp>
          <p:nvCxnSpPr>
            <p:cNvPr id="11" name="直线连接符 68"/>
            <p:cNvCxnSpPr/>
            <p:nvPr/>
          </p:nvCxnSpPr>
          <p:spPr>
            <a:xfrm>
              <a:off x="235332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69"/>
            <p:cNvCxnSpPr/>
            <p:nvPr/>
          </p:nvCxnSpPr>
          <p:spPr>
            <a:xfrm>
              <a:off x="2261565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70"/>
            <p:cNvCxnSpPr/>
            <p:nvPr/>
          </p:nvCxnSpPr>
          <p:spPr>
            <a:xfrm>
              <a:off x="216980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1"/>
            <p:cNvCxnSpPr/>
            <p:nvPr/>
          </p:nvCxnSpPr>
          <p:spPr>
            <a:xfrm>
              <a:off x="207803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72"/>
            <p:cNvCxnSpPr/>
            <p:nvPr/>
          </p:nvCxnSpPr>
          <p:spPr>
            <a:xfrm>
              <a:off x="1986274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73"/>
            <p:cNvCxnSpPr/>
            <p:nvPr/>
          </p:nvCxnSpPr>
          <p:spPr>
            <a:xfrm>
              <a:off x="1894510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74"/>
            <p:cNvCxnSpPr/>
            <p:nvPr/>
          </p:nvCxnSpPr>
          <p:spPr>
            <a:xfrm>
              <a:off x="180274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75"/>
            <p:cNvCxnSpPr/>
            <p:nvPr/>
          </p:nvCxnSpPr>
          <p:spPr>
            <a:xfrm>
              <a:off x="171098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76"/>
            <p:cNvCxnSpPr/>
            <p:nvPr/>
          </p:nvCxnSpPr>
          <p:spPr>
            <a:xfrm>
              <a:off x="161921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线连接符 78"/>
          <p:cNvCxnSpPr/>
          <p:nvPr/>
        </p:nvCxnSpPr>
        <p:spPr>
          <a:xfrm flipH="1">
            <a:off x="657225" y="719138"/>
            <a:ext cx="6738938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013" y="636588"/>
            <a:ext cx="598487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-8594" y="5161750"/>
            <a:ext cx="9144008" cy="539376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7"/>
          <p:cNvSpPr/>
          <p:nvPr/>
        </p:nvSpPr>
        <p:spPr bwMode="auto">
          <a:xfrm>
            <a:off x="-1" y="-25397"/>
            <a:ext cx="9144001" cy="650651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0FB7FEBB-BB34-42E2-AD18-F729285D27E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 txBox="1"/>
          <p:nvPr/>
        </p:nvSpPr>
        <p:spPr>
          <a:xfrm>
            <a:off x="5364163" y="5327650"/>
            <a:ext cx="2592388" cy="2667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2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463" y="5160963"/>
            <a:ext cx="1252537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-22820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94E76B-15C3-4147-9820-B6F4D00F7F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1" y="-22820"/>
            <a:ext cx="9144001" cy="578641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FB7BF533-839F-4D36-AC51-E56D07CCE4B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 txBox="1"/>
          <p:nvPr/>
        </p:nvSpPr>
        <p:spPr>
          <a:xfrm>
            <a:off x="6516688" y="5387975"/>
            <a:ext cx="25193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博士学位研究生指导教师申请报告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0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463" y="-22225"/>
            <a:ext cx="1252537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-2539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727D5B-6731-4C8C-9F8A-A6DCF7542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5B5F9466-6B30-4D56-92A5-4BFAA2C6D81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6973888" y="5387975"/>
            <a:ext cx="2422525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XXXXXXXXXXXXXXXXX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C82EEB-07D3-4478-BF33-A233EC65FD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3F5DB-A796-4E51-AED0-CF03C5EA1E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2C42FA-393A-48E3-91FB-6BB5D31BE1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13A116-A38B-4655-99E2-9D5AB332FE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8856DC-D11E-49BB-BC74-9EB5A29C5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1273175"/>
            <a:ext cx="9144000" cy="2219325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TextBox 1"/>
          <p:cNvSpPr txBox="1"/>
          <p:nvPr/>
        </p:nvSpPr>
        <p:spPr>
          <a:xfrm>
            <a:off x="0" y="1778000"/>
            <a:ext cx="5607050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卓越工程师联合培养实践基地建设项目</a:t>
            </a:r>
            <a:r>
              <a:rPr lang="zh-CN" altLang="en-US" sz="3600" b="1" dirty="0">
                <a:solidFill>
                  <a:schemeClr val="bg1"/>
                </a:solidFill>
              </a:rPr>
              <a:t>申报答辩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8436" name="文本框 1"/>
          <p:cNvSpPr txBox="1"/>
          <p:nvPr/>
        </p:nvSpPr>
        <p:spPr>
          <a:xfrm>
            <a:off x="1908175" y="3578225"/>
            <a:ext cx="51746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实践基地名称：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合作单位：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高校负责人：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zh-CN" altLang="en-US" b="1" dirty="0">
                <a:latin typeface="Franklin Gothic Medium" panose="020B0603020102020204" pitchFamily="34" charset="0"/>
              </a:rPr>
              <a:t>年   月    日</a:t>
            </a:r>
            <a:endParaRPr lang="zh-CN" altLang="en-US" b="1" dirty="0">
              <a:latin typeface="Franklin Gothic Medium" panose="020B0603020102020204" pitchFamily="34" charset="0"/>
            </a:endParaRPr>
          </a:p>
        </p:txBody>
      </p:sp>
      <p:pic>
        <p:nvPicPr>
          <p:cNvPr id="18437" name="图片 2"/>
          <p:cNvPicPr>
            <a:picLocks noChangeAspect="1"/>
          </p:cNvPicPr>
          <p:nvPr/>
        </p:nvPicPr>
        <p:blipFill>
          <a:blip r:embed="rId1"/>
          <a:srcRect l="14754" t="34836" r="13802" b="40903"/>
          <a:stretch>
            <a:fillRect/>
          </a:stretch>
        </p:blipFill>
        <p:spPr>
          <a:xfrm>
            <a:off x="34925" y="409575"/>
            <a:ext cx="3113088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5" descr="微信图片_20240528165222"/>
          <p:cNvPicPr>
            <a:picLocks noChangeAspect="1"/>
          </p:cNvPicPr>
          <p:nvPr/>
        </p:nvPicPr>
        <p:blipFill>
          <a:blip r:embed="rId2"/>
          <a:srcRect l="7571" t="8105" r="5482" b="6007"/>
          <a:stretch>
            <a:fillRect/>
          </a:stretch>
        </p:blipFill>
        <p:spPr>
          <a:xfrm>
            <a:off x="5651500" y="1273175"/>
            <a:ext cx="3349625" cy="221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064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实践基地基本情况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实践基地建设基础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实践基地建设内容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预期成果与验收指标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演示</Application>
  <PresentationFormat/>
  <Paragraphs>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Franklin Gothic Medium</vt:lpstr>
      <vt:lpstr>微软雅黑</vt:lpstr>
      <vt:lpstr>Times New Roman</vt:lpstr>
      <vt:lpstr>思源黑体 CN Medium</vt:lpstr>
      <vt:lpstr>Calibri</vt:lpstr>
      <vt:lpstr>Arial Unicode MS</vt:lpstr>
      <vt:lpstr>黑体</vt:lpstr>
      <vt:lpstr>Office 主题​​</vt:lpstr>
      <vt:lpstr>PowerPoint 演示文稿</vt:lpstr>
      <vt:lpstr>实践基地建设基础</vt:lpstr>
      <vt:lpstr>实践基地基本情况</vt:lpstr>
      <vt:lpstr>合作单位基本情况</vt:lpstr>
      <vt:lpstr>实践基地建设目标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wangjing</dc:creator>
  <cp:lastModifiedBy>靓</cp:lastModifiedBy>
  <cp:revision>802</cp:revision>
  <dcterms:created xsi:type="dcterms:W3CDTF">2011-06-03T14:53:00Z</dcterms:created>
  <dcterms:modified xsi:type="dcterms:W3CDTF">2026-06-08T05:12:20Z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C011308644B14ACB9FCE05BEF7D6AE3D_12</vt:lpwstr>
  </property>
</Properties>
</file>